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72" r:id="rId3"/>
    <p:sldId id="271" r:id="rId4"/>
    <p:sldId id="269" r:id="rId5"/>
    <p:sldId id="27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01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491"/>
    <p:restoredTop sz="94674"/>
  </p:normalViewPr>
  <p:slideViewPr>
    <p:cSldViewPr snapToGrid="0" snapToObjects="1">
      <p:cViewPr varScale="1">
        <p:scale>
          <a:sx n="121" d="100"/>
          <a:sy n="121" d="100"/>
        </p:scale>
        <p:origin x="200" y="3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5" d="100"/>
          <a:sy n="85" d="100"/>
        </p:scale>
        <p:origin x="3712" y="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DE9719D-4C7D-40C0-93B8-71EFB424AE0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3E3022-8F96-48CD-B89B-5EF4980302E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3185B-6FDA-4DB8-BD82-A2E099F23354}" type="datetimeFigureOut">
              <a:rPr lang="en-AU" smtClean="0"/>
              <a:t>9/9/20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C79056-0B71-40F4-A9CF-755CDD04ACC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5E3FBF-F74B-4305-803C-FD20A63ED3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62EF6-8FD8-43A0-B2B6-290F1B2767C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20805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95D2BF-97A1-0E4F-A35D-B0054194E55D}" type="datetimeFigureOut">
              <a:rPr lang="en-US" smtClean="0"/>
              <a:t>9/9/20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E44C6B-C0D9-1E48-BEFF-456CAECA6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153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Option 1">
    <p:bg>
      <p:bgPr>
        <a:blipFill dpi="0" rotWithShape="1">
          <a:blip r:embed="rId2">
            <a:alphaModFix amt="3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6" name="Graphic 3">
            <a:extLst>
              <a:ext uri="{FF2B5EF4-FFF2-40B4-BE49-F238E27FC236}">
                <a16:creationId xmlns:a16="http://schemas.microsoft.com/office/drawing/2014/main" id="{658474C0-9F4F-4F7A-BBA7-52DB428960F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59966E1F-2F22-4ED0-9DAA-906ED5E0E666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32808" y="5933225"/>
            <a:ext cx="2406774" cy="546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77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0EE237-42EE-7342-847A-FA8B1315AD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FB9C77-14EE-3640-98D8-420C139662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56E3F6-7F88-DA47-BE0D-17693BCAC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E588C03-29B8-4643-BE6A-AD1906808B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9B5E9EDD-E40B-BC43-99D4-5A64AB3A6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1" name="Picture 10" descr="A close up of a sign&#10;&#10;Description automatically generated">
            <a:extLst>
              <a:ext uri="{FF2B5EF4-FFF2-40B4-BE49-F238E27FC236}">
                <a16:creationId xmlns:a16="http://schemas.microsoft.com/office/drawing/2014/main" id="{DF83A886-8E31-4FA5-90F5-6C9BC5434E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517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D3D2574C-CCEA-ED4C-94FF-BEBAA957FB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97AEED-E23B-2942-905D-3CC694435875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48F972-1C30-B041-BE95-D9FBF4824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11CD60-AE31-E145-8ACC-5139D4E950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9D473576-B633-443D-A3A0-85B0AE6888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9374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685F7-E74E-104D-9089-D884F0F233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3688BF-450E-E74C-A4B9-E95AB63C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+mj-lt"/>
              </a:defRPr>
            </a:lvl1pPr>
            <a:lvl2pPr>
              <a:defRPr sz="2800">
                <a:latin typeface="+mj-lt"/>
              </a:defRPr>
            </a:lvl2pPr>
            <a:lvl3pPr>
              <a:defRPr sz="24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F2CC6C-FAD4-8F45-8142-3ADD461FCF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2E5C4B-6EE4-8C4C-9F1D-69EE7FFBE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4F36049-C52C-B346-89F6-F0694B71ED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CAE2FAFB-D32A-4E8C-82DD-901D64705D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696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73DA8-0785-FE4E-A44D-794FB6A86C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333289-1C7F-6846-8C2C-F980A2A567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967676-54D6-C64D-9DB9-CAB550A58A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239603-2932-9E4E-8708-22B18CCA2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346E5A6-6A44-1841-AEE1-EC4B1F45BE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11588C8C-ACB4-4051-82C3-0B959D1202D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960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3612A0-9FDA-3641-AFDF-5FC597C0AB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84EA21-15AD-4E42-8AD1-740D94087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C75D176-FDD5-C049-9007-95179B0AB5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55CD6248-D0B7-4741-8682-0FABF5B53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70B7613C-8520-4855-8E03-3FDB64C2B0D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7322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BFF01A-E90A-804F-BECA-5659BA9865DB}"/>
              </a:ext>
            </a:extLst>
          </p:cNvPr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7E24B5-448A-5848-BB6D-15C5138EE4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6D3482-BE93-CD4E-964C-97E7CE912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F73BD03-CD75-8943-9783-E6AC1E7C1C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A4758832-BD77-43E0-91BB-202B75AAD51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194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 Option 1">
    <p:bg>
      <p:bgPr>
        <a:blipFill dpi="0" rotWithShape="1">
          <a:blip r:embed="rId2">
            <a:alphaModFix amt="5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E3AECEF-3377-A745-8C80-FB6A8BA72FF9}"/>
              </a:ext>
            </a:extLst>
          </p:cNvPr>
          <p:cNvSpPr/>
          <p:nvPr userDrawn="1"/>
        </p:nvSpPr>
        <p:spPr>
          <a:xfrm>
            <a:off x="167308" y="159026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7" name="Graphic 3">
            <a:extLst>
              <a:ext uri="{FF2B5EF4-FFF2-40B4-BE49-F238E27FC236}">
                <a16:creationId xmlns:a16="http://schemas.microsoft.com/office/drawing/2014/main" id="{ABF5DC91-BC7F-4366-BF0E-27FFB289F2F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807D0BB2-5ABE-47E6-BC19-DE83184FBF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32808" y="5933225"/>
            <a:ext cx="2406774" cy="546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90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Full Colour Foot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DB952B5-C790-E84D-8268-4F4F7C2234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EC13C61-226A-E842-B861-2A9D2FB85525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CBACC4-7A50-FC45-B7EF-74C4CDE8B2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600"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B4FD5C-927F-0A49-8792-1731286814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 cap="all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Graphic 3">
            <a:extLst>
              <a:ext uri="{FF2B5EF4-FFF2-40B4-BE49-F238E27FC236}">
                <a16:creationId xmlns:a16="http://schemas.microsoft.com/office/drawing/2014/main" id="{EDF4EDE0-6D31-4E99-80D4-4AFEA85C07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6140450"/>
            <a:ext cx="12192000" cy="717550"/>
          </a:xfrm>
          <a:prstGeom prst="rect">
            <a:avLst/>
          </a:prstGeom>
        </p:spPr>
      </p:pic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3A38C204-3AEE-4D3A-A31A-DF3B8DB30F4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2808" y="5933225"/>
            <a:ext cx="2406774" cy="546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823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63514E-1273-2D41-B6CA-8BF0CAA45542}"/>
              </a:ext>
            </a:extLst>
          </p:cNvPr>
          <p:cNvSpPr/>
          <p:nvPr userDrawn="1"/>
        </p:nvSpPr>
        <p:spPr>
          <a:xfrm>
            <a:off x="6938682" y="1"/>
            <a:ext cx="5253318" cy="679104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8975" y="815009"/>
            <a:ext cx="5602615" cy="5373830"/>
          </a:xfrm>
        </p:spPr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3037" y="2192502"/>
            <a:ext cx="3770500" cy="1787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2" name="Picture 11" descr="A close up of a sign&#10;&#10;Description automatically generated">
            <a:extLst>
              <a:ext uri="{FF2B5EF4-FFF2-40B4-BE49-F238E27FC236}">
                <a16:creationId xmlns:a16="http://schemas.microsoft.com/office/drawing/2014/main" id="{D5E05731-042A-4E58-9764-6946B73E31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903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E63514E-1273-2D41-B6CA-8BF0CAA45542}"/>
              </a:ext>
            </a:extLst>
          </p:cNvPr>
          <p:cNvSpPr/>
          <p:nvPr userDrawn="1"/>
        </p:nvSpPr>
        <p:spPr>
          <a:xfrm>
            <a:off x="0" y="1"/>
            <a:ext cx="5253318" cy="6791048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6198" y="815009"/>
            <a:ext cx="5602615" cy="5373830"/>
          </a:xfrm>
        </p:spPr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355" y="2192502"/>
            <a:ext cx="3770500" cy="1787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4AD16192-B230-4793-90C7-03FF2412EE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594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59EB066F-0E6C-49AA-BC9D-E42C149ED62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976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 Slide">
    <p:bg>
      <p:bgPr>
        <a:blipFill dpi="0" rotWithShape="1">
          <a:blip r:embed="rId2">
            <a:alphaModFix amt="6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FC1D071-7DC1-8248-94FA-730C1865544D}"/>
              </a:ext>
            </a:extLst>
          </p:cNvPr>
          <p:cNvSpPr/>
          <p:nvPr userDrawn="1"/>
        </p:nvSpPr>
        <p:spPr>
          <a:xfrm>
            <a:off x="89451" y="59634"/>
            <a:ext cx="12016409" cy="667909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74565F7C-06B6-4185-AF0F-1E5016F6269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453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C371D361-94F8-8340-813E-CE6E5CB1FC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3BB3DB9-83AA-2D4C-A7D8-05944B24C991}"/>
              </a:ext>
            </a:extLst>
          </p:cNvPr>
          <p:cNvSpPr/>
          <p:nvPr userDrawn="1"/>
        </p:nvSpPr>
        <p:spPr>
          <a:xfrm>
            <a:off x="159026" y="139148"/>
            <a:ext cx="11857383" cy="653994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BC2A0-2493-4C4A-BEAD-93F07D128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  <a:lvl2pPr>
              <a:defRPr>
                <a:latin typeface="+mj-lt"/>
                <a:cs typeface="Calibri" panose="020F0502020204030204" pitchFamily="34" charset="0"/>
              </a:defRPr>
            </a:lvl2pPr>
            <a:lvl3pPr>
              <a:defRPr>
                <a:latin typeface="+mj-lt"/>
                <a:cs typeface="Calibri" panose="020F0502020204030204" pitchFamily="34" charset="0"/>
              </a:defRPr>
            </a:lvl3pPr>
            <a:lvl4pPr>
              <a:defRPr>
                <a:latin typeface="+mj-lt"/>
                <a:cs typeface="Calibri" panose="020F0502020204030204" pitchFamily="34" charset="0"/>
              </a:defRPr>
            </a:lvl4pPr>
            <a:lvl5pPr>
              <a:defRPr>
                <a:latin typeface="+mj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8DD11B16-6A2C-448E-9EAE-714AFA7667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419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0F606E-0300-7546-B21A-992B363C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C60D7D-40CD-2A44-954E-2F0DBE937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ACDF701-3FDB-2B48-91CD-99718094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A2623BE7-D4A0-4F09-9BDC-FB1F18C687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8275" y="136526"/>
            <a:ext cx="492404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2613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DB815A-280D-B942-BB40-83FC67E9D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5" y="578165"/>
            <a:ext cx="10854047" cy="109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A3EEA8-3F72-0F4C-9F7A-E0F66769F9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8976" y="1837501"/>
            <a:ext cx="1085404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D5A8F8-1EA7-414A-8B5A-C7AB0C049A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496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Presentation Name Goes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4C8C43-7098-154A-BC9B-3CB194C05A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85613" y="63356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>
                    <a:lumMod val="25000"/>
                  </a:schemeClr>
                </a:solidFill>
                <a:latin typeface="+mj-lt"/>
              </a:defRPr>
            </a:lvl1pPr>
          </a:lstStyle>
          <a:p>
            <a:fld id="{1DEE537D-470E-074D-9EB2-A1EFB8C7CC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18C59397-4D05-46BF-AD33-EA5D65FC2AC1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0" y="6794500"/>
            <a:ext cx="12192000" cy="6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563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1" r:id="rId2"/>
    <p:sldLayoutId id="2147483661" r:id="rId3"/>
    <p:sldLayoutId id="2147483669" r:id="rId4"/>
    <p:sldLayoutId id="2147483670" r:id="rId5"/>
    <p:sldLayoutId id="2147483650" r:id="rId6"/>
    <p:sldLayoutId id="2147483667" r:id="rId7"/>
    <p:sldLayoutId id="2147483668" r:id="rId8"/>
    <p:sldLayoutId id="2147483666" r:id="rId9"/>
    <p:sldLayoutId id="2147483652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j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j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j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BAD6E-F83B-3344-964D-BE319E6688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F30440-CBC5-4F41-B3D0-743D17F5DA5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526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95257A-23C4-CE44-8833-47A6259CBA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3D4CCB4-F0EF-314D-858A-CC50ED1FF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AC772A-3E38-684B-9238-C7FA56DF94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Presentation Name Goes Here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FCBAB4A-CBB3-D946-AA0B-462638768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381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156724-4544-D74E-B7F4-D044B1D08BC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4E4E38-D4EF-1742-B06C-E75D77FA543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3277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60A788-6C98-8642-AE15-05E40AF86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FCAF344-11C2-0342-8AAC-0AF7C5DAF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355" y="1302026"/>
            <a:ext cx="4208824" cy="1749287"/>
          </a:xfrm>
        </p:spPr>
        <p:txBody>
          <a:bodyPr/>
          <a:lstStyle/>
          <a:p>
            <a:endParaRPr lang="en-US" sz="36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04ADA1-800A-4845-B78B-A7973DBCEA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964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3F59F3B-F2EC-9142-A4C3-893887F3A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537D-470E-074D-9EB2-A1EFB8C7CC5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21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evice Primary Colour Palette">
      <a:dk1>
        <a:srgbClr val="2C2C2C"/>
      </a:dk1>
      <a:lt1>
        <a:srgbClr val="FAFAFA"/>
      </a:lt1>
      <a:dk2>
        <a:srgbClr val="A3017C"/>
      </a:dk2>
      <a:lt2>
        <a:srgbClr val="FFFFFF"/>
      </a:lt2>
      <a:accent1>
        <a:srgbClr val="575859"/>
      </a:accent1>
      <a:accent2>
        <a:srgbClr val="AAB0BC"/>
      </a:accent2>
      <a:accent3>
        <a:srgbClr val="83017C"/>
      </a:accent3>
      <a:accent4>
        <a:srgbClr val="BC8AB2"/>
      </a:accent4>
      <a:accent5>
        <a:srgbClr val="D4D4D4"/>
      </a:accent5>
      <a:accent6>
        <a:srgbClr val="AD307E"/>
      </a:accent6>
      <a:hlink>
        <a:srgbClr val="0432FF"/>
      </a:hlink>
      <a:folHlink>
        <a:srgbClr val="521B9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vice_Corporate Presentation" id="{65D31590-4F8D-2E43-A6F1-28F6EEB4BDAC}" vid="{C7715733-8AC6-8A4F-B047-0C0F8FD284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208</TotalTime>
  <Words>7</Words>
  <Application>Microsoft Macintosh PowerPoint</Application>
  <PresentationFormat>Widescreen</PresentationFormat>
  <Paragraphs>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 Nelson</dc:creator>
  <cp:lastModifiedBy>Microsoft Office User</cp:lastModifiedBy>
  <cp:revision>104</cp:revision>
  <dcterms:created xsi:type="dcterms:W3CDTF">2019-04-15T05:44:00Z</dcterms:created>
  <dcterms:modified xsi:type="dcterms:W3CDTF">2020-09-09T10:58:20Z</dcterms:modified>
</cp:coreProperties>
</file>